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notesMasterIdLst>
    <p:notesMasterId r:id="rId13"/>
  </p:notesMasterIdLst>
  <p:sldIdLst>
    <p:sldId id="256" r:id="rId2"/>
    <p:sldId id="257" r:id="rId3"/>
    <p:sldId id="259" r:id="rId4"/>
    <p:sldId id="260" r:id="rId5"/>
    <p:sldId id="266" r:id="rId6"/>
    <p:sldId id="267" r:id="rId7"/>
    <p:sldId id="261" r:id="rId8"/>
    <p:sldId id="263" r:id="rId9"/>
    <p:sldId id="264" r:id="rId10"/>
    <p:sldId id="265" r:id="rId11"/>
    <p:sldId id="262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549E39"/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0"/>
  </p:normalViewPr>
  <p:slideViewPr>
    <p:cSldViewPr snapToGrid="0">
      <p:cViewPr>
        <p:scale>
          <a:sx n="75" d="100"/>
          <a:sy n="75" d="100"/>
        </p:scale>
        <p:origin x="1960" y="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png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1FEF681-1362-6D4B-A652-262B0FAAE7B0}" type="datetimeFigureOut">
              <a:rPr lang="en-US" smtClean="0"/>
              <a:t>6/12/17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7E1A9B-0118-E74D-85C3-894F1B2CA2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4315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Relationship Id="rId3" Type="http://schemas.openxmlformats.org/officeDocument/2006/relationships/hyperlink" Target="https://adobe.ly/2sl1yv4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https://adobe.ly/2sl1yv4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7E1A9B-0118-E74D-85C3-894F1B2CA2F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4858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9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724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0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127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3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43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298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578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758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580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207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5E6A64-D4D9-43AA-8609-8C259B399487}" type="datetimeFigureOut">
              <a:rPr lang="de-CH" smtClean="0"/>
              <a:t>12.06.17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04635-145E-4626-91E5-E33F9DA34853}" type="slidenum">
              <a:rPr lang="de-CH" smtClean="0"/>
              <a:t>‹#›</a:t>
            </a:fld>
            <a:endParaRPr lang="de-C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91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89" r="2314" b="16141"/>
          <a:stretch/>
        </p:blipFill>
        <p:spPr>
          <a:xfrm>
            <a:off x="0" y="0"/>
            <a:ext cx="12308305" cy="6858000"/>
          </a:xfrm>
          <a:prstGeom prst="rect">
            <a:avLst/>
          </a:prstGeom>
        </p:spPr>
      </p:pic>
      <p:sp>
        <p:nvSpPr>
          <p:cNvPr id="7" name="Rechteck: abgerundete Ecken 6"/>
          <p:cNvSpPr/>
          <p:nvPr/>
        </p:nvSpPr>
        <p:spPr>
          <a:xfrm>
            <a:off x="914400" y="758952"/>
            <a:ext cx="9982200" cy="4060698"/>
          </a:xfrm>
          <a:prstGeom prst="roundRect">
            <a:avLst>
              <a:gd name="adj" fmla="val 3531"/>
            </a:avLst>
          </a:prstGeom>
          <a:solidFill>
            <a:srgbClr val="0D0D0D">
              <a:alpha val="52157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758952"/>
            <a:ext cx="9982200" cy="3566160"/>
          </a:xfrm>
          <a:noFill/>
        </p:spPr>
        <p:txBody>
          <a:bodyPr>
            <a:normAutofit/>
          </a:bodyPr>
          <a:lstStyle/>
          <a:p>
            <a:pPr algn="ctr"/>
            <a:r>
              <a:rPr lang="de-CH" b="1" dirty="0" smtClean="0">
                <a:solidFill>
                  <a:schemeClr val="bg1"/>
                </a:solidFill>
                <a:latin typeface="Myriad Pro" panose="020B0503030403020204" pitchFamily="34" charset="0"/>
              </a:rPr>
              <a:t>Urban </a:t>
            </a:r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Nature </a:t>
            </a:r>
            <a:r>
              <a:rPr lang="de-CH" b="1" dirty="0" err="1">
                <a:solidFill>
                  <a:schemeClr val="bg1"/>
                </a:solidFill>
                <a:latin typeface="Myriad Pro" panose="020B0503030403020204" pitchFamily="34" charset="0"/>
              </a:rPr>
              <a:t>Photography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endParaRPr lang="de-CH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914400" y="3301388"/>
            <a:ext cx="9982200" cy="1782676"/>
          </a:xfrm>
          <a:noFill/>
        </p:spPr>
        <p:txBody>
          <a:bodyPr/>
          <a:lstStyle/>
          <a:p>
            <a:pPr algn="ctr"/>
            <a:r>
              <a:rPr lang="de-CH" b="1" dirty="0" err="1">
                <a:solidFill>
                  <a:schemeClr val="bg1"/>
                </a:solidFill>
                <a:latin typeface="Myriad Pro" panose="020B0503030403020204" pitchFamily="34" charset="0"/>
              </a:rPr>
              <a:t>M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irio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Eggmann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M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anuel 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Bieri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/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C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orina Jaussi</a:t>
            </a:r>
          </a:p>
        </p:txBody>
      </p:sp>
    </p:spTree>
    <p:extLst>
      <p:ext uri="{BB962C8B-B14F-4D97-AF65-F5344CB8AC3E}">
        <p14:creationId xmlns:p14="http://schemas.microsoft.com/office/powerpoint/2010/main" val="2708712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Fragen?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842" y="1846263"/>
            <a:ext cx="7150641" cy="4022725"/>
          </a:xfrm>
        </p:spPr>
      </p:pic>
      <p:sp>
        <p:nvSpPr>
          <p:cNvPr id="9" name="Wolke 8"/>
          <p:cNvSpPr/>
          <p:nvPr/>
        </p:nvSpPr>
        <p:spPr>
          <a:xfrm>
            <a:off x="2667000" y="1871663"/>
            <a:ext cx="1968500" cy="130810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?</a:t>
            </a:r>
          </a:p>
        </p:txBody>
      </p:sp>
      <p:sp>
        <p:nvSpPr>
          <p:cNvPr id="10" name="Wolke 9"/>
          <p:cNvSpPr/>
          <p:nvPr/>
        </p:nvSpPr>
        <p:spPr>
          <a:xfrm>
            <a:off x="4802458" y="2500313"/>
            <a:ext cx="342900" cy="27146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Rechteck 10"/>
          <p:cNvSpPr/>
          <p:nvPr/>
        </p:nvSpPr>
        <p:spPr>
          <a:xfrm rot="20456377">
            <a:off x="2914510" y="2125035"/>
            <a:ext cx="14734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HMM?</a:t>
            </a:r>
          </a:p>
        </p:txBody>
      </p:sp>
    </p:spTree>
    <p:extLst>
      <p:ext uri="{BB962C8B-B14F-4D97-AF65-F5344CB8AC3E}">
        <p14:creationId xmlns:p14="http://schemas.microsoft.com/office/powerpoint/2010/main" val="35368338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Quellen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PHP Bildgalerie Skript:	</a:t>
            </a:r>
            <a:r>
              <a:rPr lang="de-CH" sz="1600" dirty="0"/>
              <a:t>http://www.php-space.info/scripte/datenbank-3000-php,bildergalerie,skript.html</a:t>
            </a:r>
            <a:endParaRPr lang="de-CH" dirty="0"/>
          </a:p>
          <a:p>
            <a:r>
              <a:rPr lang="de-CH" dirty="0" err="1"/>
              <a:t>Exif</a:t>
            </a:r>
            <a:r>
              <a:rPr lang="de-CH" dirty="0"/>
              <a:t>:			</a:t>
            </a:r>
            <a:r>
              <a:rPr lang="de-CH" sz="1600" dirty="0"/>
              <a:t>https://githu b.com/</a:t>
            </a:r>
            <a:r>
              <a:rPr lang="de-CH" sz="1600" dirty="0" err="1"/>
              <a:t>exif-js</a:t>
            </a:r>
            <a:r>
              <a:rPr lang="de-CH" sz="1600" dirty="0"/>
              <a:t>/</a:t>
            </a:r>
            <a:r>
              <a:rPr lang="de-CH" sz="1600" dirty="0" err="1"/>
              <a:t>exif-js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56484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de-CH" dirty="0">
                <a:latin typeface="Myriad Pro" panose="020B0503030403020204" pitchFamily="34" charset="0"/>
              </a:rPr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Themenwahl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Geeignete Software &amp; Scripts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Demo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Testing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00902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Themenwahl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Fotos Umgebung Bern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Fokus auf Natur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Videos im Park</a:t>
            </a:r>
          </a:p>
        </p:txBody>
      </p:sp>
    </p:spTree>
    <p:extLst>
      <p:ext uri="{BB962C8B-B14F-4D97-AF65-F5344CB8AC3E}">
        <p14:creationId xmlns:p14="http://schemas.microsoft.com/office/powerpoint/2010/main" val="22739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Design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 err="1">
                <a:latin typeface="Myriad Pro" panose="020B0503030403020204" pitchFamily="34" charset="0"/>
              </a:rPr>
              <a:t>Myriad</a:t>
            </a:r>
            <a:r>
              <a:rPr lang="de-CH" sz="3200" dirty="0">
                <a:latin typeface="Myriad Pro" panose="020B0503030403020204" pitchFamily="34" charset="0"/>
              </a:rPr>
              <a:t> Pro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Grün, schlicht gehalten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Medien wirken lassen</a:t>
            </a:r>
          </a:p>
        </p:txBody>
      </p:sp>
    </p:spTree>
    <p:extLst>
      <p:ext uri="{BB962C8B-B14F-4D97-AF65-F5344CB8AC3E}">
        <p14:creationId xmlns:p14="http://schemas.microsoft.com/office/powerpoint/2010/main" val="2073952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Farbkonzept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lvl="0" indent="-361950">
              <a:buClr>
                <a:srgbClr val="549E39"/>
              </a:buClr>
              <a:buFont typeface="Wingdings" panose="05000000000000000000" pitchFamily="2" charset="2"/>
              <a:buChar char="§"/>
            </a:pPr>
            <a:r>
              <a:rPr lang="en-US" sz="3200" dirty="0" err="1" smtClean="0">
                <a:solidFill>
                  <a:prstClr val="black">
                    <a:lumMod val="75000"/>
                    <a:lumOff val="25000"/>
                  </a:prstClr>
                </a:solidFill>
                <a:latin typeface="Myriad Pro" panose="020B0503030403020204" pitchFamily="34" charset="0"/>
              </a:rPr>
              <a:t>color.adobe.com</a:t>
            </a:r>
            <a:endParaRPr lang="en-US" sz="3200" dirty="0">
              <a:solidFill>
                <a:prstClr val="black">
                  <a:lumMod val="75000"/>
                  <a:lumOff val="25000"/>
                </a:prstClr>
              </a:solidFill>
              <a:latin typeface="Myriad Pro" panose="020B0503030403020204" pitchFamily="34" charset="0"/>
            </a:endParaRPr>
          </a:p>
          <a:p>
            <a:endParaRPr lang="en-US" dirty="0"/>
          </a:p>
        </p:txBody>
      </p:sp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304"/>
          <a:stretch/>
        </p:blipFill>
        <p:spPr>
          <a:xfrm>
            <a:off x="1097280" y="2700024"/>
            <a:ext cx="10058400" cy="2887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2238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Seitenaufbau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27335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Geeignete Software und Skripts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Medienbearbeitung: 		Adobe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Skripts:					PHP Bildergalerie Skript</a:t>
            </a:r>
            <a:br>
              <a:rPr lang="de-CH" sz="3200" dirty="0">
                <a:latin typeface="Myriad Pro" panose="020B0503030403020204" pitchFamily="34" charset="0"/>
              </a:rPr>
            </a:br>
            <a:r>
              <a:rPr lang="de-CH" sz="3200" dirty="0">
                <a:latin typeface="Myriad Pro" panose="020B0503030403020204" pitchFamily="34" charset="0"/>
              </a:rPr>
              <a:t>						Exif.js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endParaRPr lang="de-CH" sz="3200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661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393" y="1846263"/>
            <a:ext cx="6315540" cy="4022725"/>
          </a:xfrm>
        </p:spPr>
      </p:pic>
    </p:spTree>
    <p:extLst>
      <p:ext uri="{BB962C8B-B14F-4D97-AF65-F5344CB8AC3E}">
        <p14:creationId xmlns:p14="http://schemas.microsoft.com/office/powerpoint/2010/main" val="15299761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Testing</a:t>
            </a:r>
            <a:endParaRPr lang="de-CH" sz="5400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Dynamisches 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Browserkompatibilität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Ladezeit</a:t>
            </a:r>
          </a:p>
        </p:txBody>
      </p:sp>
    </p:spTree>
    <p:extLst>
      <p:ext uri="{BB962C8B-B14F-4D97-AF65-F5344CB8AC3E}">
        <p14:creationId xmlns:p14="http://schemas.microsoft.com/office/powerpoint/2010/main" val="1867985987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56</TotalTime>
  <Words>64</Words>
  <Application>Microsoft Macintosh PowerPoint</Application>
  <PresentationFormat>Widescreen</PresentationFormat>
  <Paragraphs>36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Myriad Pro</vt:lpstr>
      <vt:lpstr>Wingdings</vt:lpstr>
      <vt:lpstr>Rückblick</vt:lpstr>
      <vt:lpstr>Urban Nature Photography </vt:lpstr>
      <vt:lpstr>Inhalt</vt:lpstr>
      <vt:lpstr>Themenwahl</vt:lpstr>
      <vt:lpstr>Design</vt:lpstr>
      <vt:lpstr>Farbkonzept</vt:lpstr>
      <vt:lpstr>Seitenaufbau</vt:lpstr>
      <vt:lpstr>Geeignete Software und Skripts</vt:lpstr>
      <vt:lpstr>Demo</vt:lpstr>
      <vt:lpstr>Testing</vt:lpstr>
      <vt:lpstr>Fragen?</vt:lpstr>
      <vt:lpstr>Quellen 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Urbane Nature Photography </dc:title>
  <dc:creator>Corina Jaussi</dc:creator>
  <cp:lastModifiedBy>Mirio Eggmann</cp:lastModifiedBy>
  <cp:revision>11</cp:revision>
  <dcterms:created xsi:type="dcterms:W3CDTF">2017-06-11T06:48:47Z</dcterms:created>
  <dcterms:modified xsi:type="dcterms:W3CDTF">2017-06-12T17:53:00Z</dcterms:modified>
</cp:coreProperties>
</file>

<file path=docProps/thumbnail.jpeg>
</file>